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ec4a7cfe70_0_18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ec4a7cfe70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ec4a7d00db_0_0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ec4a7d00d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ec4a7d00db_1_0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ec4a7d00db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ec4a7d00db_2_0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ec4a7d00db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02275" y="143175"/>
            <a:ext cx="9081300" cy="1881900"/>
          </a:xfrm>
          <a:prstGeom prst="wave">
            <a:avLst>
              <a:gd fmla="val 12500" name="adj1"/>
              <a:gd fmla="val 0" name="adj2"/>
            </a:avLst>
          </a:prstGeom>
          <a:solidFill>
            <a:srgbClr val="CCCCCC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108100" y="229000"/>
            <a:ext cx="8119103" cy="17959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FF"/>
                </a:solidFill>
                <a:latin typeface="Unkempt"/>
              </a:rPr>
              <a:t>Today is:</a:t>
            </a:r>
          </a:p>
        </p:txBody>
      </p:sp>
      <p:sp>
        <p:nvSpPr>
          <p:cNvPr id="56" name="Google Shape;56;p13"/>
          <p:cNvSpPr/>
          <p:nvPr/>
        </p:nvSpPr>
        <p:spPr>
          <a:xfrm>
            <a:off x="108100" y="4152088"/>
            <a:ext cx="9316072" cy="169815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00"/>
                </a:solidFill>
                <a:latin typeface="Unkempt"/>
              </a:rPr>
              <a:t>Tomorrow will be:</a:t>
            </a:r>
          </a:p>
        </p:txBody>
      </p:sp>
      <p:sp>
        <p:nvSpPr>
          <p:cNvPr id="57" name="Google Shape;57;p13"/>
          <p:cNvSpPr/>
          <p:nvPr/>
        </p:nvSpPr>
        <p:spPr>
          <a:xfrm>
            <a:off x="390300" y="2024925"/>
            <a:ext cx="4811668" cy="172617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Amatic SC"/>
              </a:rPr>
              <a:t>Monday:</a:t>
            </a:r>
          </a:p>
        </p:txBody>
      </p:sp>
      <p:sp>
        <p:nvSpPr>
          <p:cNvPr id="58" name="Google Shape;58;p13"/>
          <p:cNvSpPr/>
          <p:nvPr/>
        </p:nvSpPr>
        <p:spPr>
          <a:xfrm>
            <a:off x="2121375" y="6131525"/>
            <a:ext cx="6025375" cy="13200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00"/>
                </a:solidFill>
                <a:latin typeface="Bubblegum Sans"/>
              </a:rPr>
              <a:t>Music</a:t>
            </a:r>
          </a:p>
        </p:txBody>
      </p:sp>
      <p:sp>
        <p:nvSpPr>
          <p:cNvPr id="59" name="Google Shape;59;p13"/>
          <p:cNvSpPr/>
          <p:nvPr/>
        </p:nvSpPr>
        <p:spPr>
          <a:xfrm>
            <a:off x="5742250" y="2038925"/>
            <a:ext cx="3587323" cy="169816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FF"/>
                </a:solidFill>
                <a:latin typeface="Amatic SC"/>
              </a:rPr>
              <a:t>Media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/>
          <p:nvPr/>
        </p:nvSpPr>
        <p:spPr>
          <a:xfrm>
            <a:off x="102275" y="143175"/>
            <a:ext cx="9081300" cy="1881900"/>
          </a:xfrm>
          <a:prstGeom prst="wave">
            <a:avLst>
              <a:gd fmla="val 12500" name="adj1"/>
              <a:gd fmla="val 0" name="adj2"/>
            </a:avLst>
          </a:prstGeom>
          <a:solidFill>
            <a:srgbClr val="CCCCCC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/>
          <p:nvPr/>
        </p:nvSpPr>
        <p:spPr>
          <a:xfrm>
            <a:off x="108100" y="229000"/>
            <a:ext cx="8119103" cy="17959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FF"/>
                </a:solidFill>
                <a:latin typeface="Unkempt"/>
              </a:rPr>
              <a:t>Today is:</a:t>
            </a:r>
          </a:p>
        </p:txBody>
      </p:sp>
      <p:sp>
        <p:nvSpPr>
          <p:cNvPr id="66" name="Google Shape;66;p14"/>
          <p:cNvSpPr/>
          <p:nvPr/>
        </p:nvSpPr>
        <p:spPr>
          <a:xfrm>
            <a:off x="164138" y="4682663"/>
            <a:ext cx="9730116" cy="13709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00"/>
                </a:solidFill>
                <a:latin typeface="Unkempt"/>
              </a:rPr>
              <a:t>Tomorrow will be:</a:t>
            </a:r>
          </a:p>
        </p:txBody>
      </p:sp>
      <p:sp>
        <p:nvSpPr>
          <p:cNvPr id="67" name="Google Shape;67;p14"/>
          <p:cNvSpPr/>
          <p:nvPr/>
        </p:nvSpPr>
        <p:spPr>
          <a:xfrm>
            <a:off x="390300" y="2024925"/>
            <a:ext cx="4635507" cy="166367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Amatic SC"/>
              </a:rPr>
              <a:t>Tuesday:</a:t>
            </a:r>
          </a:p>
        </p:txBody>
      </p:sp>
      <p:sp>
        <p:nvSpPr>
          <p:cNvPr id="68" name="Google Shape;68;p14"/>
          <p:cNvSpPr/>
          <p:nvPr/>
        </p:nvSpPr>
        <p:spPr>
          <a:xfrm>
            <a:off x="1072472" y="6175050"/>
            <a:ext cx="8647019" cy="152432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FF00"/>
                </a:solidFill>
                <a:latin typeface="Bubblegum Sans"/>
              </a:rPr>
              <a:t>ART/Phys. Ed</a:t>
            </a:r>
          </a:p>
        </p:txBody>
      </p:sp>
      <p:sp>
        <p:nvSpPr>
          <p:cNvPr id="69" name="Google Shape;69;p14"/>
          <p:cNvSpPr/>
          <p:nvPr/>
        </p:nvSpPr>
        <p:spPr>
          <a:xfrm>
            <a:off x="5492700" y="2066588"/>
            <a:ext cx="3884099" cy="157604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00"/>
                </a:solidFill>
                <a:latin typeface="Amatic SC"/>
              </a:rPr>
              <a:t>Music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/>
          <p:nvPr/>
        </p:nvSpPr>
        <p:spPr>
          <a:xfrm>
            <a:off x="102275" y="143175"/>
            <a:ext cx="9081300" cy="1881900"/>
          </a:xfrm>
          <a:prstGeom prst="wave">
            <a:avLst>
              <a:gd fmla="val 12500" name="adj1"/>
              <a:gd fmla="val 0" name="adj2"/>
            </a:avLst>
          </a:prstGeom>
          <a:solidFill>
            <a:srgbClr val="CCCCCC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5"/>
          <p:cNvSpPr/>
          <p:nvPr/>
        </p:nvSpPr>
        <p:spPr>
          <a:xfrm>
            <a:off x="108100" y="229000"/>
            <a:ext cx="8119103" cy="17959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FF"/>
                </a:solidFill>
                <a:latin typeface="Unkempt"/>
              </a:rPr>
              <a:t>Today is:</a:t>
            </a:r>
          </a:p>
        </p:txBody>
      </p:sp>
      <p:sp>
        <p:nvSpPr>
          <p:cNvPr id="76" name="Google Shape;76;p15"/>
          <p:cNvSpPr/>
          <p:nvPr/>
        </p:nvSpPr>
        <p:spPr>
          <a:xfrm>
            <a:off x="108100" y="4865138"/>
            <a:ext cx="9316072" cy="169815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00"/>
                </a:solidFill>
                <a:latin typeface="Unkempt"/>
              </a:rPr>
              <a:t>Tomorrow will be:</a:t>
            </a:r>
          </a:p>
        </p:txBody>
      </p:sp>
      <p:sp>
        <p:nvSpPr>
          <p:cNvPr id="77" name="Google Shape;77;p15"/>
          <p:cNvSpPr/>
          <p:nvPr/>
        </p:nvSpPr>
        <p:spPr>
          <a:xfrm>
            <a:off x="195350" y="2024925"/>
            <a:ext cx="5651774" cy="225727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Amatic SC"/>
              </a:rPr>
              <a:t>Wednesday:</a:t>
            </a:r>
          </a:p>
        </p:txBody>
      </p:sp>
      <p:sp>
        <p:nvSpPr>
          <p:cNvPr id="78" name="Google Shape;78;p15"/>
          <p:cNvSpPr/>
          <p:nvPr/>
        </p:nvSpPr>
        <p:spPr>
          <a:xfrm>
            <a:off x="5847125" y="2207625"/>
            <a:ext cx="3759684" cy="265753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FF00"/>
                </a:solidFill>
                <a:latin typeface="Amatic SC"/>
              </a:rPr>
              <a:t>ART/</a:t>
            </a:r>
            <a:br>
              <a:rPr b="1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FF00"/>
                </a:solidFill>
                <a:latin typeface="Amatic SC"/>
              </a:rPr>
            </a:br>
            <a:r>
              <a:rPr b="1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FF00"/>
                </a:solidFill>
                <a:latin typeface="Amatic SC"/>
              </a:rPr>
              <a:t>Phys.Ed</a:t>
            </a:r>
          </a:p>
        </p:txBody>
      </p:sp>
      <p:sp>
        <p:nvSpPr>
          <p:cNvPr id="79" name="Google Shape;79;p15"/>
          <p:cNvSpPr/>
          <p:nvPr/>
        </p:nvSpPr>
        <p:spPr>
          <a:xfrm>
            <a:off x="2309177" y="6382450"/>
            <a:ext cx="5440051" cy="138995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8761D"/>
                </a:solidFill>
                <a:latin typeface="McLaren"/>
              </a:rPr>
              <a:t>Phys. 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/>
          <p:nvPr/>
        </p:nvSpPr>
        <p:spPr>
          <a:xfrm>
            <a:off x="102275" y="143175"/>
            <a:ext cx="9081300" cy="1881900"/>
          </a:xfrm>
          <a:prstGeom prst="wave">
            <a:avLst>
              <a:gd fmla="val 12500" name="adj1"/>
              <a:gd fmla="val 0" name="adj2"/>
            </a:avLst>
          </a:prstGeom>
          <a:solidFill>
            <a:srgbClr val="CCCCCC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6"/>
          <p:cNvSpPr/>
          <p:nvPr/>
        </p:nvSpPr>
        <p:spPr>
          <a:xfrm>
            <a:off x="108100" y="229000"/>
            <a:ext cx="8119103" cy="17959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FF"/>
                </a:solidFill>
                <a:latin typeface="Unkempt"/>
              </a:rPr>
              <a:t>Today is:</a:t>
            </a:r>
          </a:p>
        </p:txBody>
      </p:sp>
      <p:sp>
        <p:nvSpPr>
          <p:cNvPr id="86" name="Google Shape;86;p16"/>
          <p:cNvSpPr/>
          <p:nvPr/>
        </p:nvSpPr>
        <p:spPr>
          <a:xfrm>
            <a:off x="108100" y="4152088"/>
            <a:ext cx="9316072" cy="169815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00"/>
                </a:solidFill>
                <a:latin typeface="Unkempt"/>
              </a:rPr>
              <a:t>Tomorrow will be:</a:t>
            </a:r>
          </a:p>
        </p:txBody>
      </p:sp>
      <p:sp>
        <p:nvSpPr>
          <p:cNvPr id="87" name="Google Shape;87;p16"/>
          <p:cNvSpPr/>
          <p:nvPr/>
        </p:nvSpPr>
        <p:spPr>
          <a:xfrm>
            <a:off x="195350" y="2024925"/>
            <a:ext cx="5336056" cy="166798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Amatic SC"/>
              </a:rPr>
              <a:t>Thursday:</a:t>
            </a:r>
          </a:p>
        </p:txBody>
      </p:sp>
      <p:sp>
        <p:nvSpPr>
          <p:cNvPr id="88" name="Google Shape;88;p16"/>
          <p:cNvSpPr/>
          <p:nvPr/>
        </p:nvSpPr>
        <p:spPr>
          <a:xfrm>
            <a:off x="5686675" y="2169575"/>
            <a:ext cx="3886197" cy="216694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8761D"/>
                </a:solidFill>
                <a:latin typeface="Bubblegum Sans"/>
              </a:rPr>
              <a:t>Phys Ed</a:t>
            </a:r>
          </a:p>
        </p:txBody>
      </p:sp>
      <p:sp>
        <p:nvSpPr>
          <p:cNvPr id="89" name="Google Shape;89;p16"/>
          <p:cNvSpPr/>
          <p:nvPr/>
        </p:nvSpPr>
        <p:spPr>
          <a:xfrm>
            <a:off x="195351" y="6133425"/>
            <a:ext cx="9228822" cy="146472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9900FF"/>
                </a:solidFill>
                <a:latin typeface="Bubblegum Sans"/>
              </a:rPr>
              <a:t>Spanish/Steam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/>
          <p:nvPr/>
        </p:nvSpPr>
        <p:spPr>
          <a:xfrm>
            <a:off x="102275" y="143175"/>
            <a:ext cx="9081300" cy="1881900"/>
          </a:xfrm>
          <a:prstGeom prst="wave">
            <a:avLst>
              <a:gd fmla="val 12500" name="adj1"/>
              <a:gd fmla="val 0" name="adj2"/>
            </a:avLst>
          </a:prstGeom>
          <a:solidFill>
            <a:srgbClr val="CCCCCC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7"/>
          <p:cNvSpPr/>
          <p:nvPr/>
        </p:nvSpPr>
        <p:spPr>
          <a:xfrm>
            <a:off x="108100" y="229000"/>
            <a:ext cx="8119103" cy="17959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FF"/>
                </a:solidFill>
                <a:latin typeface="Unkempt"/>
              </a:rPr>
              <a:t>Today is:</a:t>
            </a:r>
          </a:p>
        </p:txBody>
      </p:sp>
      <p:sp>
        <p:nvSpPr>
          <p:cNvPr id="96" name="Google Shape;96;p17"/>
          <p:cNvSpPr/>
          <p:nvPr/>
        </p:nvSpPr>
        <p:spPr>
          <a:xfrm>
            <a:off x="108100" y="4152088"/>
            <a:ext cx="8011176" cy="218333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00"/>
                </a:solidFill>
                <a:latin typeface="Unkempt"/>
              </a:rPr>
              <a:t>Monday will be:</a:t>
            </a:r>
          </a:p>
        </p:txBody>
      </p:sp>
      <p:sp>
        <p:nvSpPr>
          <p:cNvPr id="97" name="Google Shape;97;p17"/>
          <p:cNvSpPr/>
          <p:nvPr/>
        </p:nvSpPr>
        <p:spPr>
          <a:xfrm>
            <a:off x="195350" y="2024925"/>
            <a:ext cx="3775183" cy="16722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Amatic SC"/>
              </a:rPr>
              <a:t>Friday:</a:t>
            </a:r>
          </a:p>
        </p:txBody>
      </p:sp>
      <p:sp>
        <p:nvSpPr>
          <p:cNvPr id="98" name="Google Shape;98;p17"/>
          <p:cNvSpPr/>
          <p:nvPr/>
        </p:nvSpPr>
        <p:spPr>
          <a:xfrm>
            <a:off x="4049525" y="2202175"/>
            <a:ext cx="5862070" cy="219234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9900FF"/>
                </a:solidFill>
                <a:latin typeface="Bubblegum Sans"/>
              </a:rPr>
              <a:t>Spanish/Steam</a:t>
            </a:r>
          </a:p>
        </p:txBody>
      </p:sp>
      <p:sp>
        <p:nvSpPr>
          <p:cNvPr id="99" name="Google Shape;99;p17"/>
          <p:cNvSpPr/>
          <p:nvPr/>
        </p:nvSpPr>
        <p:spPr>
          <a:xfrm>
            <a:off x="2261038" y="6223450"/>
            <a:ext cx="5536316" cy="111294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FF"/>
                </a:solidFill>
                <a:latin typeface="Bubblegum Sans"/>
              </a:rPr>
              <a:t>Media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